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404040"/>
    <a:srgbClr val="000000"/>
    <a:srgbClr val="EEB000"/>
    <a:srgbClr val="CC9900"/>
    <a:srgbClr val="F09456"/>
    <a:srgbClr val="777777"/>
    <a:srgbClr val="820000"/>
    <a:srgbClr val="008000"/>
    <a:srgbClr val="00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89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21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38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92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57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6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00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41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7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08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4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73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Comic Sans MS" panose="030F0702030302020204" pitchFamily="66" charset="0"/>
              </a:rPr>
              <a:t>Digitales Material</a:t>
            </a:r>
            <a:br>
              <a:rPr lang="de-DE" dirty="0" smtClean="0">
                <a:latin typeface="Comic Sans MS" panose="030F0702030302020204" pitchFamily="66" charset="0"/>
              </a:rPr>
            </a:br>
            <a:r>
              <a:rPr lang="de-DE" dirty="0" smtClean="0">
                <a:latin typeface="Comic Sans MS" panose="030F0702030302020204" pitchFamily="66" charset="0"/>
              </a:rPr>
              <a:t>Hunderterpunktefeld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786765"/>
            <a:ext cx="9144000" cy="1655762"/>
          </a:xfrm>
        </p:spPr>
        <p:txBody>
          <a:bodyPr/>
          <a:lstStyle/>
          <a:p>
            <a:r>
              <a:rPr lang="de-DE" dirty="0" smtClean="0">
                <a:latin typeface="Comic Sans MS" panose="030F0702030302020204" pitchFamily="66" charset="0"/>
              </a:rPr>
              <a:t>mit </a:t>
            </a:r>
            <a:r>
              <a:rPr lang="de-DE" dirty="0" smtClean="0">
                <a:latin typeface="Comic Sans MS" panose="030F0702030302020204" pitchFamily="66" charset="0"/>
              </a:rPr>
              <a:t>Abdeckfolien und Stäben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9570162" y="6270417"/>
            <a:ext cx="2381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© 2020 Marion Selg</a:t>
            </a:r>
            <a:endParaRPr lang="de-DE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 cstate="print"/>
          <a:srcRect b="2823"/>
          <a:stretch/>
        </p:blipFill>
        <p:spPr>
          <a:xfrm>
            <a:off x="1975664" y="646739"/>
            <a:ext cx="5507306" cy="4944731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7399842" y="669195"/>
            <a:ext cx="4885079" cy="5172675"/>
          </a:xfrm>
          <a:prstGeom prst="rect">
            <a:avLst/>
          </a:prstGeom>
          <a:solidFill>
            <a:srgbClr val="0066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hteck 5"/>
          <p:cNvSpPr/>
          <p:nvPr/>
        </p:nvSpPr>
        <p:spPr>
          <a:xfrm rot="5400000">
            <a:off x="2459941" y="5107190"/>
            <a:ext cx="4885079" cy="5853636"/>
          </a:xfrm>
          <a:prstGeom prst="rect">
            <a:avLst/>
          </a:prstGeom>
          <a:solidFill>
            <a:srgbClr val="404040">
              <a:alpha val="89804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1975663" y="387927"/>
            <a:ext cx="5507306" cy="8412"/>
          </a:xfrm>
          <a:prstGeom prst="line">
            <a:avLst/>
          </a:prstGeom>
          <a:ln w="57150">
            <a:solidFill>
              <a:srgbClr val="EEB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H="1" flipV="1">
            <a:off x="1636126" y="646739"/>
            <a:ext cx="7946" cy="4944729"/>
          </a:xfrm>
          <a:prstGeom prst="line">
            <a:avLst/>
          </a:prstGeom>
          <a:ln w="57150">
            <a:solidFill>
              <a:srgbClr val="EEB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9570162" y="6270417"/>
            <a:ext cx="2381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© 2020 Marion Selg</a:t>
            </a:r>
            <a:endParaRPr lang="de-DE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3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Breitbild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</vt:lpstr>
      <vt:lpstr>Digitales Material Hunderterpunktefeld </vt:lpstr>
      <vt:lpstr>PowerPoint-Präsentation</vt:lpstr>
    </vt:vector>
  </TitlesOfParts>
  <Company>PH Karlsruhe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</dc:title>
  <dc:creator>Marion Selg</dc:creator>
  <cp:lastModifiedBy>Marion Selg</cp:lastModifiedBy>
  <cp:revision>16</cp:revision>
  <dcterms:created xsi:type="dcterms:W3CDTF">2020-11-07T15:39:26Z</dcterms:created>
  <dcterms:modified xsi:type="dcterms:W3CDTF">2021-02-01T15:52:57Z</dcterms:modified>
</cp:coreProperties>
</file>